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5"/>
    <p:restoredTop sz="93158" autoAdjust="0"/>
  </p:normalViewPr>
  <p:slideViewPr>
    <p:cSldViewPr snapToGrid="0">
      <p:cViewPr varScale="1">
        <p:scale>
          <a:sx n="80" d="100"/>
          <a:sy n="80" d="100"/>
        </p:scale>
        <p:origin x="2120" y="1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png"/><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image" Target="../media/image51.emf"/><Relationship Id="rId1" Type="http://schemas.openxmlformats.org/officeDocument/2006/relationships/slideLayout" Target="../slideLayouts/slideLayout14.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 Id="rId14" Type="http://schemas.openxmlformats.org/officeDocument/2006/relationships/image" Target="../media/image63.tiff"/></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tiff"/><Relationship Id="rId3" Type="http://schemas.openxmlformats.org/officeDocument/2006/relationships/image" Target="../media/image65.emf"/><Relationship Id="rId7" Type="http://schemas.openxmlformats.org/officeDocument/2006/relationships/image" Target="../media/image69.tiff"/><Relationship Id="rId12" Type="http://schemas.openxmlformats.org/officeDocument/2006/relationships/image" Target="../media/image74.tiff"/><Relationship Id="rId2" Type="http://schemas.openxmlformats.org/officeDocument/2006/relationships/image" Target="../media/image64.emf"/><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tiff"/><Relationship Id="rId5" Type="http://schemas.openxmlformats.org/officeDocument/2006/relationships/image" Target="../media/image67.png"/><Relationship Id="rId10" Type="http://schemas.openxmlformats.org/officeDocument/2006/relationships/image" Target="../media/image72.tiff"/><Relationship Id="rId4" Type="http://schemas.openxmlformats.org/officeDocument/2006/relationships/image" Target="../media/image66.tiff"/><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image" Target="../media/image78.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49.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tiff"/><Relationship Id="rId7" Type="http://schemas.openxmlformats.org/officeDocument/2006/relationships/image" Target="../media/image18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0.emf"/><Relationship Id="rId7" Type="http://schemas.openxmlformats.org/officeDocument/2006/relationships/image" Target="../media/image186.tiff"/><Relationship Id="rId12" Type="http://schemas.openxmlformats.org/officeDocument/2006/relationships/image" Target="../media/image76.png"/><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49.png"/><Relationship Id="rId4" Type="http://schemas.openxmlformats.org/officeDocument/2006/relationships/image" Target="../media/image185.emf"/><Relationship Id="rId9" Type="http://schemas.openxmlformats.org/officeDocument/2006/relationships/image" Target="../media/image180.tiff"/></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88.emf"/><Relationship Id="rId7" Type="http://schemas.openxmlformats.org/officeDocument/2006/relationships/image" Target="../media/image191.tiff"/><Relationship Id="rId2" Type="http://schemas.openxmlformats.org/officeDocument/2006/relationships/image" Target="../media/image187.png"/><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190.png"/><Relationship Id="rId10" Type="http://schemas.openxmlformats.org/officeDocument/2006/relationships/image" Target="../media/image193.png"/><Relationship Id="rId4" Type="http://schemas.openxmlformats.org/officeDocument/2006/relationships/image" Target="../media/image189.emf"/><Relationship Id="rId9" Type="http://schemas.openxmlformats.org/officeDocument/2006/relationships/image" Target="../media/image192.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emf"/><Relationship Id="rId3" Type="http://schemas.openxmlformats.org/officeDocument/2006/relationships/image" Target="../media/image197.png"/><Relationship Id="rId21" Type="http://schemas.openxmlformats.org/officeDocument/2006/relationships/image" Target="../media/image215.emf"/><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211.emf"/><Relationship Id="rId2" Type="http://schemas.openxmlformats.org/officeDocument/2006/relationships/image" Target="../media/image196.png"/><Relationship Id="rId16" Type="http://schemas.openxmlformats.org/officeDocument/2006/relationships/image" Target="../media/image210.emf"/><Relationship Id="rId20" Type="http://schemas.openxmlformats.org/officeDocument/2006/relationships/image" Target="../media/image214.emf"/><Relationship Id="rId1" Type="http://schemas.openxmlformats.org/officeDocument/2006/relationships/slideLayout" Target="../slideLayouts/slideLayout14.xml"/><Relationship Id="rId6" Type="http://schemas.openxmlformats.org/officeDocument/2006/relationships/image" Target="../media/image200.png"/><Relationship Id="rId11" Type="http://schemas.openxmlformats.org/officeDocument/2006/relationships/image" Target="../media/image205.png"/><Relationship Id="rId5" Type="http://schemas.openxmlformats.org/officeDocument/2006/relationships/image" Target="../media/image199.png"/><Relationship Id="rId15" Type="http://schemas.openxmlformats.org/officeDocument/2006/relationships/image" Target="../media/image209.png"/><Relationship Id="rId10" Type="http://schemas.openxmlformats.org/officeDocument/2006/relationships/image" Target="../media/image204.png"/><Relationship Id="rId19" Type="http://schemas.openxmlformats.org/officeDocument/2006/relationships/image" Target="../media/image213.emf"/><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8.png"/></Relationships>
</file>

<file path=ppt/slides/_rels/slide34.xml.rels><?xml version="1.0" encoding="UTF-8" standalone="yes"?>
<Relationships xmlns="http://schemas.openxmlformats.org/package/2006/relationships"><Relationship Id="rId8" Type="http://schemas.openxmlformats.org/officeDocument/2006/relationships/image" Target="../media/image222.tiff"/><Relationship Id="rId13" Type="http://schemas.openxmlformats.org/officeDocument/2006/relationships/image" Target="../media/image227.emf"/><Relationship Id="rId18" Type="http://schemas.openxmlformats.org/officeDocument/2006/relationships/image" Target="../media/image232.tiff"/><Relationship Id="rId3" Type="http://schemas.openxmlformats.org/officeDocument/2006/relationships/image" Target="../media/image217.tiff"/><Relationship Id="rId7" Type="http://schemas.openxmlformats.org/officeDocument/2006/relationships/image" Target="../media/image221.emf"/><Relationship Id="rId12" Type="http://schemas.openxmlformats.org/officeDocument/2006/relationships/image" Target="../media/image226.emf"/><Relationship Id="rId17" Type="http://schemas.openxmlformats.org/officeDocument/2006/relationships/image" Target="../media/image231.emf"/><Relationship Id="rId2" Type="http://schemas.openxmlformats.org/officeDocument/2006/relationships/image" Target="../media/image216.emf"/><Relationship Id="rId16" Type="http://schemas.openxmlformats.org/officeDocument/2006/relationships/image" Target="../media/image230.emf"/><Relationship Id="rId20" Type="http://schemas.openxmlformats.org/officeDocument/2006/relationships/image" Target="../media/image234.png"/><Relationship Id="rId1" Type="http://schemas.openxmlformats.org/officeDocument/2006/relationships/slideLayout" Target="../slideLayouts/slideLayout14.xml"/><Relationship Id="rId6" Type="http://schemas.openxmlformats.org/officeDocument/2006/relationships/image" Target="../media/image220.emf"/><Relationship Id="rId11" Type="http://schemas.openxmlformats.org/officeDocument/2006/relationships/image" Target="../media/image225.emf"/><Relationship Id="rId5" Type="http://schemas.openxmlformats.org/officeDocument/2006/relationships/image" Target="../media/image219.emf"/><Relationship Id="rId15" Type="http://schemas.openxmlformats.org/officeDocument/2006/relationships/image" Target="../media/image229.emf"/><Relationship Id="rId10" Type="http://schemas.openxmlformats.org/officeDocument/2006/relationships/image" Target="../media/image224.emf"/><Relationship Id="rId19" Type="http://schemas.openxmlformats.org/officeDocument/2006/relationships/image" Target="../media/image233.tiff"/><Relationship Id="rId4" Type="http://schemas.openxmlformats.org/officeDocument/2006/relationships/image" Target="../media/image218.emf"/><Relationship Id="rId9" Type="http://schemas.openxmlformats.org/officeDocument/2006/relationships/image" Target="../media/image223.tiff"/><Relationship Id="rId14" Type="http://schemas.openxmlformats.org/officeDocument/2006/relationships/image" Target="../media/image228.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4" name="Group 3">
            <a:extLst>
              <a:ext uri="{FF2B5EF4-FFF2-40B4-BE49-F238E27FC236}">
                <a16:creationId xmlns:a16="http://schemas.microsoft.com/office/drawing/2014/main" id="{8FC159E0-5A0A-4406-996A-53282EABA378}"/>
              </a:ext>
            </a:extLst>
          </p:cNvPr>
          <p:cNvGrpSpPr/>
          <p:nvPr/>
        </p:nvGrpSpPr>
        <p:grpSpPr>
          <a:xfrm>
            <a:off x="531426" y="4774907"/>
            <a:ext cx="749808" cy="1002143"/>
            <a:chOff x="531426" y="4774907"/>
            <a:chExt cx="749808" cy="1002143"/>
          </a:xfrm>
        </p:grpSpPr>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4"/>
              <a:stretch>
                <a:fillRect/>
              </a:stretch>
            </p:blipFill>
            <p:spPr>
              <a:xfrm>
                <a:off x="678178" y="4897409"/>
                <a:ext cx="456304" cy="433770"/>
              </a:xfrm>
              <a:prstGeom prst="rect">
                <a:avLst/>
              </a:prstGeom>
            </p:spPr>
          </p:pic>
        </p:grpSp>
      </p:gr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7"/>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10"/>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1"/>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2"/>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3"/>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545933" y="622933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31684" y="3401179"/>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33021" y="3377928"/>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710476" y="4832976"/>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39941" y="4766684"/>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92612" y="6105553"/>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1183042" y="6078894"/>
            <a:ext cx="2258697"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23449" y="6152849"/>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14973" y="617643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53338" y="3765684"/>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22523" y="381723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579341" y="3812157"/>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02665" y="4838684"/>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546313" y="4842502"/>
            <a:ext cx="1657633" cy="1681118"/>
            <a:chOff x="3546313" y="4842502"/>
            <a:chExt cx="1657633"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46313" y="4842502"/>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29193" y="6515032"/>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328307" y="483868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38291" y="2155682"/>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grpSp>
        <p:nvGrpSpPr>
          <p:cNvPr id="13" name="Group 12">
            <a:extLst>
              <a:ext uri="{FF2B5EF4-FFF2-40B4-BE49-F238E27FC236}">
                <a16:creationId xmlns:a16="http://schemas.microsoft.com/office/drawing/2014/main" id="{53373655-C7E8-4CC6-84CB-23ED9F47764D}"/>
              </a:ext>
            </a:extLst>
          </p:cNvPr>
          <p:cNvGrpSpPr/>
          <p:nvPr/>
        </p:nvGrpSpPr>
        <p:grpSpPr>
          <a:xfrm>
            <a:off x="250548" y="2092866"/>
            <a:ext cx="1704226" cy="1697228"/>
            <a:chOff x="250548" y="2092866"/>
            <a:chExt cx="1704226"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127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nvGrpSpPr>
            <p:cNvPr id="12" name="Group 11">
              <a:extLst>
                <a:ext uri="{FF2B5EF4-FFF2-40B4-BE49-F238E27FC236}">
                  <a16:creationId xmlns:a16="http://schemas.microsoft.com/office/drawing/2014/main" id="{9BC629D8-7260-4F2A-BE77-BC8D909EF700}"/>
                </a:ext>
              </a:extLst>
            </p:cNvPr>
            <p:cNvGrpSpPr/>
            <p:nvPr/>
          </p:nvGrpSpPr>
          <p:grpSpPr>
            <a:xfrm>
              <a:off x="267599" y="2099952"/>
              <a:ext cx="365760" cy="365760"/>
              <a:chOff x="7370747" y="5220061"/>
              <a:chExt cx="914400" cy="914400"/>
            </a:xfrm>
          </p:grpSpPr>
          <p:sp>
            <p:nvSpPr>
              <p:cNvPr id="46" name="Rounded Rectangle 26">
                <a:extLst>
                  <a:ext uri="{FF2B5EF4-FFF2-40B4-BE49-F238E27FC236}">
                    <a16:creationId xmlns:a16="http://schemas.microsoft.com/office/drawing/2014/main" id="{5751F920-B5A1-4E5A-A7D6-0CD482C20152}"/>
                  </a:ext>
                </a:extLst>
              </p:cNvPr>
              <p:cNvSpPr/>
              <p:nvPr/>
            </p:nvSpPr>
            <p:spPr>
              <a:xfrm>
                <a:off x="7370747" y="5220061"/>
                <a:ext cx="914400" cy="914400"/>
              </a:xfrm>
              <a:prstGeom prst="roundRect">
                <a:avLst>
                  <a:gd name="adj" fmla="val 0"/>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8" name="Picture 47">
                <a:extLst>
                  <a:ext uri="{FF2B5EF4-FFF2-40B4-BE49-F238E27FC236}">
                    <a16:creationId xmlns:a16="http://schemas.microsoft.com/office/drawing/2014/main" id="{6E6E801E-E406-4632-9C25-6A247773F2B8}"/>
                  </a:ext>
                </a:extLst>
              </p:cNvPr>
              <p:cNvPicPr>
                <a:picLocks noChangeAspect="1"/>
              </p:cNvPicPr>
              <p:nvPr/>
            </p:nvPicPr>
            <p:blipFill>
              <a:blip r:embed="rId4"/>
              <a:stretch>
                <a:fillRect/>
              </a:stretch>
            </p:blipFill>
            <p:spPr>
              <a:xfrm>
                <a:off x="7517413" y="5336322"/>
                <a:ext cx="645525" cy="692029"/>
              </a:xfrm>
              <a:prstGeom prst="rect">
                <a:avLst/>
              </a:prstGeom>
            </p:spPr>
          </p:pic>
        </p:grpSp>
      </p:gr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21818" y="209329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1405491" y="4693955"/>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388920" y="342430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7445284" y="2093297"/>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4418456" y="4768286"/>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1405491" y="6220800"/>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572594" y="2060180"/>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570630" y="4688008"/>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6574039" y="2254776"/>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3558432" y="4684303"/>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574438" y="6197913"/>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sp>
        <p:nvSpPr>
          <p:cNvPr id="77" name="Shape 495">
            <a:extLst>
              <a:ext uri="{FF2B5EF4-FFF2-40B4-BE49-F238E27FC236}">
                <a16:creationId xmlns:a16="http://schemas.microsoft.com/office/drawing/2014/main" id="{6E3E3BF2-092F-4F4C-B273-650C91E5649D}"/>
              </a:ext>
            </a:extLst>
          </p:cNvPr>
          <p:cNvSpPr/>
          <p:nvPr/>
        </p:nvSpPr>
        <p:spPr>
          <a:xfrm>
            <a:off x="7445284" y="4706995"/>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32906" y="3442423"/>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gateway.</a:t>
            </a:r>
            <a:endParaRPr sz="1000" dirty="0"/>
          </a:p>
        </p:txBody>
      </p:sp>
      <p:grpSp>
        <p:nvGrpSpPr>
          <p:cNvPr id="12" name="Group 11">
            <a:extLst>
              <a:ext uri="{FF2B5EF4-FFF2-40B4-BE49-F238E27FC236}">
                <a16:creationId xmlns:a16="http://schemas.microsoft.com/office/drawing/2014/main" id="{7BE06A9D-7856-48C7-A622-A2D4ED1C05DA}"/>
              </a:ext>
            </a:extLst>
          </p:cNvPr>
          <p:cNvGrpSpPr/>
          <p:nvPr/>
        </p:nvGrpSpPr>
        <p:grpSpPr>
          <a:xfrm>
            <a:off x="6534498" y="3354894"/>
            <a:ext cx="713341" cy="957432"/>
            <a:chOff x="6534498" y="3354894"/>
            <a:chExt cx="713341" cy="957432"/>
          </a:xfrm>
        </p:grpSpPr>
        <p:grpSp>
          <p:nvGrpSpPr>
            <p:cNvPr id="104" name="Group 103">
              <a:extLst>
                <a:ext uri="{FF2B5EF4-FFF2-40B4-BE49-F238E27FC236}">
                  <a16:creationId xmlns:a16="http://schemas.microsoft.com/office/drawing/2014/main" id="{17339D30-5A1E-214E-83A1-19E528C21CE1}"/>
                </a:ext>
              </a:extLst>
            </p:cNvPr>
            <p:cNvGrpSpPr/>
            <p:nvPr/>
          </p:nvGrpSpPr>
          <p:grpSpPr>
            <a:xfrm>
              <a:off x="6534498" y="3354894"/>
              <a:ext cx="713341" cy="704088"/>
              <a:chOff x="6647501" y="4696207"/>
              <a:chExt cx="713341" cy="704088"/>
            </a:xfrm>
          </p:grpSpPr>
          <p:grpSp>
            <p:nvGrpSpPr>
              <p:cNvPr id="105" name="Group 104">
                <a:extLst>
                  <a:ext uri="{FF2B5EF4-FFF2-40B4-BE49-F238E27FC236}">
                    <a16:creationId xmlns:a16="http://schemas.microsoft.com/office/drawing/2014/main" id="{CDBE2EF6-C3F2-0C4A-9A65-C0281DA089B7}"/>
                  </a:ext>
                </a:extLst>
              </p:cNvPr>
              <p:cNvGrpSpPr/>
              <p:nvPr/>
            </p:nvGrpSpPr>
            <p:grpSpPr>
              <a:xfrm>
                <a:off x="6647501" y="4696207"/>
                <a:ext cx="704088" cy="704088"/>
                <a:chOff x="7218871" y="6217351"/>
                <a:chExt cx="829272" cy="692612"/>
              </a:xfrm>
            </p:grpSpPr>
            <p:sp>
              <p:nvSpPr>
                <p:cNvPr id="107" name="Shape 252">
                  <a:extLst>
                    <a:ext uri="{FF2B5EF4-FFF2-40B4-BE49-F238E27FC236}">
                      <a16:creationId xmlns:a16="http://schemas.microsoft.com/office/drawing/2014/main" id="{77086945-230F-C14E-B64E-C556871FAF07}"/>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8" name="Straight Arrow Connector 107">
                  <a:extLst>
                    <a:ext uri="{FF2B5EF4-FFF2-40B4-BE49-F238E27FC236}">
                      <a16:creationId xmlns:a16="http://schemas.microsoft.com/office/drawing/2014/main" id="{E609497F-14BF-B346-B21B-2F0E49CB339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106" name="Picture 105">
                <a:extLst>
                  <a:ext uri="{FF2B5EF4-FFF2-40B4-BE49-F238E27FC236}">
                    <a16:creationId xmlns:a16="http://schemas.microsoft.com/office/drawing/2014/main" id="{601DC87B-BB43-D742-BCBD-B3B3CD72F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109" name="Shape 254">
              <a:extLst>
                <a:ext uri="{FF2B5EF4-FFF2-40B4-BE49-F238E27FC236}">
                  <a16:creationId xmlns:a16="http://schemas.microsoft.com/office/drawing/2014/main" id="{03B5752D-6824-524A-B45C-DE6B368C2EA4}"/>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114" name="Shape 519">
            <a:extLst>
              <a:ext uri="{FF2B5EF4-FFF2-40B4-BE49-F238E27FC236}">
                <a16:creationId xmlns:a16="http://schemas.microsoft.com/office/drawing/2014/main" id="{4B103D01-C096-FD4D-A28F-D12B06A5D069}"/>
              </a:ext>
            </a:extLst>
          </p:cNvPr>
          <p:cNvSpPr/>
          <p:nvPr/>
        </p:nvSpPr>
        <p:spPr>
          <a:xfrm>
            <a:off x="7445284" y="348563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policy.</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558432" y="3338724"/>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70630" y="3331754"/>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4453433" y="610866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3558432" y="6197913"/>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8" name="Group 17">
            <a:extLst>
              <a:ext uri="{FF2B5EF4-FFF2-40B4-BE49-F238E27FC236}">
                <a16:creationId xmlns:a16="http://schemas.microsoft.com/office/drawing/2014/main" id="{EF615494-5600-4960-B371-A7D66B3C1F6F}"/>
              </a:ext>
            </a:extLst>
          </p:cNvPr>
          <p:cNvGrpSpPr/>
          <p:nvPr/>
        </p:nvGrpSpPr>
        <p:grpSpPr>
          <a:xfrm>
            <a:off x="6515183" y="4661930"/>
            <a:ext cx="704088" cy="1009406"/>
            <a:chOff x="6515183" y="4661930"/>
            <a:chExt cx="704088" cy="1009406"/>
          </a:xfrm>
        </p:grpSpPr>
        <p:sp>
          <p:nvSpPr>
            <p:cNvPr id="78" name="Shape 254">
              <a:extLst>
                <a:ext uri="{FF2B5EF4-FFF2-40B4-BE49-F238E27FC236}">
                  <a16:creationId xmlns:a16="http://schemas.microsoft.com/office/drawing/2014/main" id="{75DCBE99-0BA7-124F-A457-735E5092141C}"/>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76" name="Group 75">
              <a:extLst>
                <a:ext uri="{FF2B5EF4-FFF2-40B4-BE49-F238E27FC236}">
                  <a16:creationId xmlns:a16="http://schemas.microsoft.com/office/drawing/2014/main" id="{451DABA6-A23E-4DA1-877F-1C2DC92D4B05}"/>
                </a:ext>
              </a:extLst>
            </p:cNvPr>
            <p:cNvGrpSpPr/>
            <p:nvPr/>
          </p:nvGrpSpPr>
          <p:grpSpPr>
            <a:xfrm>
              <a:off x="6515183" y="4661930"/>
              <a:ext cx="704088" cy="704088"/>
              <a:chOff x="651691" y="2088783"/>
              <a:chExt cx="704088" cy="704088"/>
            </a:xfrm>
          </p:grpSpPr>
          <p:sp>
            <p:nvSpPr>
              <p:cNvPr id="82" name="Shape 252">
                <a:extLst>
                  <a:ext uri="{FF2B5EF4-FFF2-40B4-BE49-F238E27FC236}">
                    <a16:creationId xmlns:a16="http://schemas.microsoft.com/office/drawing/2014/main" id="{9BAA297B-C457-4124-A00B-3BC6E82C6CD8}"/>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FA8941E3-382E-40D9-9B30-8A44C43233F1}"/>
                  </a:ext>
                </a:extLst>
              </p:cNvPr>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363528" y="358793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19873" y="3587935"/>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58946" y="2119823"/>
            <a:ext cx="22055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40490" y="3526305"/>
            <a:ext cx="704088" cy="841875"/>
            <a:chOff x="554858" y="4869023"/>
            <a:chExt cx="704088" cy="841875"/>
          </a:xfrm>
        </p:grpSpPr>
        <p:sp>
          <p:nvSpPr>
            <p:cNvPr id="157" name="Shape 254">
              <a:extLst>
                <a:ext uri="{FF2B5EF4-FFF2-40B4-BE49-F238E27FC236}">
                  <a16:creationId xmlns:a16="http://schemas.microsoft.com/office/drawing/2014/main" id="{CD0D3E89-E0A3-3349-8669-C0F76A30ED2E}"/>
                </a:ext>
              </a:extLst>
            </p:cNvPr>
            <p:cNvSpPr/>
            <p:nvPr/>
          </p:nvSpPr>
          <p:spPr>
            <a:xfrm>
              <a:off x="732398" y="5587787"/>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31421" y="3526305"/>
            <a:ext cx="704088" cy="885092"/>
            <a:chOff x="3571995" y="4825806"/>
            <a:chExt cx="704088" cy="885092"/>
          </a:xfrm>
        </p:grpSpPr>
        <p:sp>
          <p:nvSpPr>
            <p:cNvPr id="152" name="Shape 254">
              <a:extLst>
                <a:ext uri="{FF2B5EF4-FFF2-40B4-BE49-F238E27FC236}">
                  <a16:creationId xmlns:a16="http://schemas.microsoft.com/office/drawing/2014/main" id="{F92E5ACB-EAB7-3D43-8412-C0BE1F203D88}"/>
                </a:ext>
              </a:extLst>
            </p:cNvPr>
            <p:cNvSpPr/>
            <p:nvPr/>
          </p:nvSpPr>
          <p:spPr>
            <a:xfrm>
              <a:off x="3767816" y="5587787"/>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22286" y="6043831"/>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sp>
        <p:nvSpPr>
          <p:cNvPr id="254" name="Shape 254"/>
          <p:cNvSpPr/>
          <p:nvPr/>
        </p:nvSpPr>
        <p:spPr>
          <a:xfrm>
            <a:off x="3950592" y="5393444"/>
            <a:ext cx="300189"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0" name="Group 270"/>
          <p:cNvGrpSpPr/>
          <p:nvPr/>
        </p:nvGrpSpPr>
        <p:grpSpPr>
          <a:xfrm>
            <a:off x="289845" y="6179231"/>
            <a:ext cx="977407" cy="777415"/>
            <a:chOff x="69520" y="135400"/>
            <a:chExt cx="977403" cy="777412"/>
          </a:xfrm>
        </p:grpSpPr>
        <p:pic>
          <p:nvPicPr>
            <p:cNvPr id="268" name="_-16.png"/>
            <p:cNvPicPr/>
            <p:nvPr/>
          </p:nvPicPr>
          <p:blipFill>
            <a:blip r:embed="rId6">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7">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8">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9">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74" name="Group 73">
            <a:extLst>
              <a:ext uri="{FF2B5EF4-FFF2-40B4-BE49-F238E27FC236}">
                <a16:creationId xmlns:a16="http://schemas.microsoft.com/office/drawing/2014/main" id="{66DB37D2-13B4-48EB-A6C7-92CA0A580E45}"/>
              </a:ext>
            </a:extLst>
          </p:cNvPr>
          <p:cNvGrpSpPr/>
          <p:nvPr/>
        </p:nvGrpSpPr>
        <p:grpSpPr>
          <a:xfrm>
            <a:off x="3734090" y="4662103"/>
            <a:ext cx="704088" cy="704088"/>
            <a:chOff x="570630" y="3331754"/>
            <a:chExt cx="704088" cy="704088"/>
          </a:xfrm>
        </p:grpSpPr>
        <p:sp>
          <p:nvSpPr>
            <p:cNvPr id="75" name="Shape 252">
              <a:extLst>
                <a:ext uri="{FF2B5EF4-FFF2-40B4-BE49-F238E27FC236}">
                  <a16:creationId xmlns:a16="http://schemas.microsoft.com/office/drawing/2014/main" id="{B9BDF93C-7B74-44F2-82DC-837402233F0F}"/>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55E762CB-4240-4ED4-9895-A84DB3FBAD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4">
              <a:biLevel thresh="50000"/>
            </a:blip>
            <a:stretch>
              <a:fillRect/>
            </a:stretch>
          </p:blipFill>
          <p:spPr>
            <a:xfrm>
              <a:off x="6727072" y="2155504"/>
              <a:ext cx="472441" cy="501965"/>
            </a:xfrm>
            <a:prstGeom prst="rect">
              <a:avLst/>
            </a:prstGeom>
          </p:spPr>
        </p:pic>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4822</Words>
  <Application>Microsoft Macintosh PowerPoint</Application>
  <PresentationFormat>Custom</PresentationFormat>
  <Paragraphs>943</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2019-04-02T15:36:15Z</dcterms:modified>
  <cp:category/>
</cp:coreProperties>
</file>